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Runder Schlüsselanhänger aus recyceltem PU-Leder mit Metallring und Logoplatte aus Edelstahl mit gummierter Oberfläche. Mit Spezialbeschichtung für Spiegelgravur.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28300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Taschenlampe aus recyceltem Aluminium mit integriertem, per USB aufladbarem Akku (400 mAh) und Trageschlaufe. Mit zoombarem Hochleistungs-COB-Licht und 3 Leuchtmodi. Inklusive USB-Ladekabel.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Antistress-Fidget-Spielzeug aus recyceltem ABS als Schlüsselanhänger mit integriertem Handyhalter und Metallring.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Behalten, benutzt, erinnert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Die praktischsten Accessoires wie Schlüsselanhänger und Werkzeuge verdienen immer ihren Platz. Unsere große Auswahl an praktischen Begleitern ist dafür gemacht, sie überallhin mitzunehmen.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Multifunktionaler Schlüsselanhänger aus Bambus mit Metallring, Lineal, Magnet und zwei Wasserwaagen.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Schlüsselanhänger aus recyceltem Aluminium in Hausform mit Metallring.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Eiskratzer aus recyceltem ABS mit Bambusgriff.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173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2025-08-14T11:57:40Z</dcterms:modified>
  <cp:category/>
</cp:coreProperties>
</file>